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11D9-E9A6-496A-B4E6-C40F22BDDAE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A965-D816-4E0B-81EA-374C7EA2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11D9-E9A6-496A-B4E6-C40F22BDDAE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A965-D816-4E0B-81EA-374C7EA2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11D9-E9A6-496A-B4E6-C40F22BDDAE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A965-D816-4E0B-81EA-374C7EA2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11D9-E9A6-496A-B4E6-C40F22BDDAE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A965-D816-4E0B-81EA-374C7EA2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11D9-E9A6-496A-B4E6-C40F22BDDAE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A965-D816-4E0B-81EA-374C7EA2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11D9-E9A6-496A-B4E6-C40F22BDDAE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A965-D816-4E0B-81EA-374C7EA2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11D9-E9A6-496A-B4E6-C40F22BDDAE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A965-D816-4E0B-81EA-374C7EA2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11D9-E9A6-496A-B4E6-C40F22BDDAE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A965-D816-4E0B-81EA-374C7EA2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11D9-E9A6-496A-B4E6-C40F22BDDAE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A965-D816-4E0B-81EA-374C7EA2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11D9-E9A6-496A-B4E6-C40F22BDDAE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A965-D816-4E0B-81EA-374C7EA2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11D9-E9A6-496A-B4E6-C40F22BDDAE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A965-D816-4E0B-81EA-374C7EA2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711D9-E9A6-496A-B4E6-C40F22BDDAE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DA965-D816-4E0B-81EA-374C7EA2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overnment_of_Canada" TargetMode="External"/><Relationship Id="rId2" Type="http://schemas.openxmlformats.org/officeDocument/2006/relationships/hyperlink" Target="http://en.wikipedia.org/wiki/Constitution_Act,_186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Ontario" TargetMode="External"/><Relationship Id="rId13" Type="http://schemas.openxmlformats.org/officeDocument/2006/relationships/hyperlink" Target="http://en.wikipedia.org/wiki/Nunavut" TargetMode="External"/><Relationship Id="rId3" Type="http://schemas.openxmlformats.org/officeDocument/2006/relationships/hyperlink" Target="http://en.wikipedia.org/wiki/British_Columbia" TargetMode="External"/><Relationship Id="rId7" Type="http://schemas.openxmlformats.org/officeDocument/2006/relationships/hyperlink" Target="http://en.wikipedia.org/wiki/Nova_Scotia" TargetMode="External"/><Relationship Id="rId12" Type="http://schemas.openxmlformats.org/officeDocument/2006/relationships/hyperlink" Target="http://en.wikipedia.org/wiki/Northwest_Territories" TargetMode="External"/><Relationship Id="rId2" Type="http://schemas.openxmlformats.org/officeDocument/2006/relationships/hyperlink" Target="http://en.wikipedia.org/wiki/Alber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ewfoundland_and_Labrador" TargetMode="External"/><Relationship Id="rId11" Type="http://schemas.openxmlformats.org/officeDocument/2006/relationships/hyperlink" Target="http://en.wikipedia.org/wiki/Saskatchewan" TargetMode="External"/><Relationship Id="rId5" Type="http://schemas.openxmlformats.org/officeDocument/2006/relationships/hyperlink" Target="http://en.wikipedia.org/wiki/New_Brunswick" TargetMode="External"/><Relationship Id="rId10" Type="http://schemas.openxmlformats.org/officeDocument/2006/relationships/hyperlink" Target="http://en.wikipedia.org/wiki/Quebec" TargetMode="External"/><Relationship Id="rId4" Type="http://schemas.openxmlformats.org/officeDocument/2006/relationships/hyperlink" Target="http://en.wikipedia.org/wiki/Manitoba" TargetMode="External"/><Relationship Id="rId9" Type="http://schemas.openxmlformats.org/officeDocument/2006/relationships/hyperlink" Target="http://en.wikipedia.org/wiki/Prince_Edward_Island" TargetMode="External"/><Relationship Id="rId14" Type="http://schemas.openxmlformats.org/officeDocument/2006/relationships/hyperlink" Target="http://en.wikipedia.org/wiki/Yuko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ag cana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0771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Canada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Global Studies</a:t>
            </a:r>
          </a:p>
          <a:p>
            <a:r>
              <a:rPr lang="en-US" dirty="0" smtClean="0"/>
              <a:t>Chapter 24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Provinces V. Territories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provinces and territories of Canada</a:t>
            </a:r>
            <a:r>
              <a:rPr lang="en-US" dirty="0" smtClean="0"/>
              <a:t> combine to make up the worlds second largest country.</a:t>
            </a:r>
          </a:p>
          <a:p>
            <a:r>
              <a:rPr lang="en-US" dirty="0" smtClean="0"/>
              <a:t> Ten provinces and three territories in all. </a:t>
            </a:r>
          </a:p>
          <a:p>
            <a:r>
              <a:rPr lang="en-US" dirty="0" smtClean="0"/>
              <a:t>The major difference between a province and a territory is that provinces are jurisdictions that receive their power and authority directly from the </a:t>
            </a:r>
            <a:r>
              <a:rPr lang="en-US" dirty="0" smtClean="0">
                <a:hlinkClick r:id="rId2" tooltip="Constitution Act, 1867"/>
              </a:rPr>
              <a:t>Constitution Act, 1867</a:t>
            </a:r>
            <a:r>
              <a:rPr lang="en-US" dirty="0" smtClean="0"/>
              <a:t>, whereas territories derive their mandates and powers from the </a:t>
            </a:r>
            <a:r>
              <a:rPr lang="en-US" dirty="0" smtClean="0">
                <a:hlinkClick r:id="rId3" tooltip="Government of Canada"/>
              </a:rPr>
              <a:t>federal government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Provinces, 3 Territories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Ten provinces are </a:t>
            </a:r>
            <a:r>
              <a:rPr lang="en-US" dirty="0" smtClean="0">
                <a:solidFill>
                  <a:schemeClr val="tx2"/>
                </a:solidFill>
                <a:hlinkClick r:id="rId2" tooltip="Alberta"/>
              </a:rPr>
              <a:t>Alberta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  <a:hlinkClick r:id="rId3" tooltip="British Columbia"/>
              </a:rPr>
              <a:t>British Columbia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  <a:hlinkClick r:id="rId4" tooltip="Manitoba"/>
              </a:rPr>
              <a:t>Manitoba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  <a:hlinkClick r:id="rId5" tooltip="New Brunswick"/>
              </a:rPr>
              <a:t>New Brunswick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  <a:hlinkClick r:id="rId6" tooltip="Newfoundland and Labrador"/>
              </a:rPr>
              <a:t>Newfoundland and Labrador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  <a:hlinkClick r:id="rId7" tooltip="Nova Scotia"/>
              </a:rPr>
              <a:t>Nova Scotia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  <a:hlinkClick r:id="rId8" tooltip="Ontario"/>
              </a:rPr>
              <a:t>Ontario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  <a:hlinkClick r:id="rId9" tooltip="Prince Edward Island"/>
              </a:rPr>
              <a:t>Prince Edward Island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  <a:hlinkClick r:id="rId10" tooltip="Quebec"/>
              </a:rPr>
              <a:t>Quebec</a:t>
            </a:r>
            <a:r>
              <a:rPr lang="en-US" dirty="0" smtClean="0">
                <a:solidFill>
                  <a:schemeClr val="tx2"/>
                </a:solidFill>
              </a:rPr>
              <a:t>, and </a:t>
            </a:r>
            <a:r>
              <a:rPr lang="en-US" dirty="0" smtClean="0">
                <a:solidFill>
                  <a:schemeClr val="tx2"/>
                </a:solidFill>
                <a:hlinkClick r:id="rId11" tooltip="Saskatchewan"/>
              </a:rPr>
              <a:t>Saskatchewan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he three territories are </a:t>
            </a:r>
            <a:r>
              <a:rPr lang="en-US" dirty="0" smtClean="0">
                <a:solidFill>
                  <a:schemeClr val="tx2"/>
                </a:solidFill>
                <a:hlinkClick r:id="rId12" tooltip="Northwest Territories"/>
              </a:rPr>
              <a:t>Northwest Territories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  <a:hlinkClick r:id="rId13" tooltip="Nunavut"/>
              </a:rPr>
              <a:t>Nunavut</a:t>
            </a:r>
            <a:r>
              <a:rPr lang="en-US" dirty="0" smtClean="0">
                <a:solidFill>
                  <a:schemeClr val="tx2"/>
                </a:solidFill>
              </a:rPr>
              <a:t>, and </a:t>
            </a:r>
            <a:r>
              <a:rPr lang="en-US" dirty="0" smtClean="0">
                <a:solidFill>
                  <a:schemeClr val="tx2"/>
                </a:solidFill>
                <a:hlinkClick r:id="rId14" tooltip="Yukon"/>
              </a:rPr>
              <a:t>Yukon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650px-Map_Canada_politica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1" y="1"/>
            <a:ext cx="7848600" cy="67860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Canada is governed as a parliamentary democracy and constitutional monarchy.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ue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143000"/>
            <a:ext cx="3577701" cy="495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Live the Queen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2057400"/>
            <a:ext cx="3962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The Crown today primarily functions as a guarantor of continuous and stable governance and a nonpartisan safeguard against the abuse of power.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61722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Queen Elizabeth II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land occupied by Canada was inhabited by various groups of Aboriginal groups. </a:t>
            </a:r>
          </a:p>
          <a:p>
            <a:endParaRPr lang="en-US" dirty="0" smtClean="0"/>
          </a:p>
          <a:p>
            <a:r>
              <a:rPr lang="en-US" dirty="0" smtClean="0"/>
              <a:t>Beginning in the late 15th century, British and French expeditions explored, and later settled, along the Atlantic coast.</a:t>
            </a:r>
          </a:p>
          <a:p>
            <a:endParaRPr lang="en-US" dirty="0" smtClean="0"/>
          </a:p>
          <a:p>
            <a:r>
              <a:rPr lang="en-US" dirty="0" smtClean="0"/>
              <a:t>Multiculturalism: Policy to preserve and maintain distinct cultural traditions.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Appalachian Region</a:t>
            </a:r>
            <a:r>
              <a:rPr lang="en-US" dirty="0" smtClean="0"/>
              <a:t>: Most eastern region of Canada. Lies between the Atlantic Ocean and the heavily forested Appalachian Mountains.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Great Lakes-St. Lawrence lowlands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To the north and west of the Atlantic Provinces. Fertile lowlands along the St. Lawrence River and the Great Lakes.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Canadian Shield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Covers almost half of Canada. Low hills, swamps, lakes poor soil. Splits the country in half. Provides mineral resources and wildlife.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Great Plains- </a:t>
            </a:r>
            <a:r>
              <a:rPr lang="en-US" dirty="0" smtClean="0"/>
              <a:t>Alberta and Saskatchewan to the Arctic Ocean. Rich soil. Breadbasket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Western Mountain region</a:t>
            </a:r>
            <a:r>
              <a:rPr lang="en-US" dirty="0" smtClean="0"/>
              <a:t>- Mountainous strip of land 500 miles wide “Rocky Mountains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322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Canada</vt:lpstr>
      <vt:lpstr>Provinces V. Territories</vt:lpstr>
      <vt:lpstr>10 Provinces, 3 Territories</vt:lpstr>
      <vt:lpstr>Slide 4</vt:lpstr>
      <vt:lpstr>Government</vt:lpstr>
      <vt:lpstr>Long Live the Queen</vt:lpstr>
      <vt:lpstr>History</vt:lpstr>
      <vt:lpstr>Regions</vt:lpstr>
      <vt:lpstr>Regions Cont. </vt:lpstr>
    </vt:vector>
  </TitlesOfParts>
  <Company>Elk Rapids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</dc:title>
  <dc:creator>User</dc:creator>
  <cp:lastModifiedBy>dsayer</cp:lastModifiedBy>
  <cp:revision>10</cp:revision>
  <dcterms:created xsi:type="dcterms:W3CDTF">2010-05-14T12:07:49Z</dcterms:created>
  <dcterms:modified xsi:type="dcterms:W3CDTF">2013-05-14T13:38:55Z</dcterms:modified>
</cp:coreProperties>
</file>