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A85322-CA3D-449D-8580-2DD3CAB3AD35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8C7ECC-B5E9-4547-A080-C8662ED2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85322-CA3D-449D-8580-2DD3CAB3AD35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C7ECC-B5E9-4547-A080-C8662ED2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A85322-CA3D-449D-8580-2DD3CAB3AD35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8C7ECC-B5E9-4547-A080-C8662ED2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85322-CA3D-449D-8580-2DD3CAB3AD35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C7ECC-B5E9-4547-A080-C8662ED2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A85322-CA3D-449D-8580-2DD3CAB3AD35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48C7ECC-B5E9-4547-A080-C8662ED2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85322-CA3D-449D-8580-2DD3CAB3AD35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C7ECC-B5E9-4547-A080-C8662ED2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85322-CA3D-449D-8580-2DD3CAB3AD35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C7ECC-B5E9-4547-A080-C8662ED2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85322-CA3D-449D-8580-2DD3CAB3AD35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C7ECC-B5E9-4547-A080-C8662ED2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A85322-CA3D-449D-8580-2DD3CAB3AD35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C7ECC-B5E9-4547-A080-C8662ED2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85322-CA3D-449D-8580-2DD3CAB3AD35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C7ECC-B5E9-4547-A080-C8662ED2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A85322-CA3D-449D-8580-2DD3CAB3AD35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C7ECC-B5E9-4547-A080-C8662ED23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A85322-CA3D-449D-8580-2DD3CAB3AD35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8C7ECC-B5E9-4547-A080-C8662ED23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Heritage of Latin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European’s Explore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Europeans Explore the Americas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1492- </a:t>
            </a:r>
            <a:r>
              <a:rPr lang="en-US" u="sng" dirty="0" smtClean="0"/>
              <a:t>Columbus</a:t>
            </a:r>
            <a:r>
              <a:rPr lang="en-US" dirty="0" smtClean="0"/>
              <a:t> crossed the Atlantic from Spain</a:t>
            </a:r>
          </a:p>
          <a:p>
            <a:r>
              <a:rPr lang="en-US" dirty="0" smtClean="0"/>
              <a:t>Reached the Caribbean (thought it was India)</a:t>
            </a:r>
          </a:p>
          <a:p>
            <a:r>
              <a:rPr lang="en-US" dirty="0" smtClean="0"/>
              <a:t>Tensions between Spain and Portugal</a:t>
            </a:r>
          </a:p>
          <a:p>
            <a:r>
              <a:rPr lang="en-US" dirty="0" smtClean="0"/>
              <a:t>Treaty of </a:t>
            </a:r>
            <a:r>
              <a:rPr lang="en-US" dirty="0" err="1" smtClean="0"/>
              <a:t>Tordesillas</a:t>
            </a:r>
            <a:r>
              <a:rPr lang="en-US" dirty="0" smtClean="0"/>
              <a:t>- 1494 Spain and Portugal split the world North to South. </a:t>
            </a:r>
          </a:p>
          <a:p>
            <a:r>
              <a:rPr lang="en-US" dirty="0" smtClean="0"/>
              <a:t>Magellan- 1519 left Spain with 5 ships. One ship and 18 sailors arrived back in Spain after sailing around Cape Horn. First Europeans to sail around the world.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Spain claimed most of the Americas</a:t>
            </a:r>
          </a:p>
          <a:p>
            <a:r>
              <a:rPr lang="en-US" dirty="0" smtClean="0"/>
              <a:t>Others also set sail</a:t>
            </a:r>
          </a:p>
          <a:p>
            <a:pPr lvl="1"/>
            <a:r>
              <a:rPr lang="en-US" dirty="0" smtClean="0"/>
              <a:t>British</a:t>
            </a:r>
          </a:p>
          <a:p>
            <a:pPr lvl="1"/>
            <a:r>
              <a:rPr lang="en-US" dirty="0" smtClean="0"/>
              <a:t>Dutch</a:t>
            </a:r>
          </a:p>
          <a:p>
            <a:pPr lvl="1"/>
            <a:r>
              <a:rPr lang="en-US" dirty="0" smtClean="0"/>
              <a:t>French</a:t>
            </a:r>
          </a:p>
          <a:p>
            <a:pPr lvl="1"/>
            <a:r>
              <a:rPr lang="en-US" dirty="0" smtClean="0"/>
              <a:t>Portuguese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By the mid-1500’s Spain ruled from Mexico to Peru.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b="1" dirty="0" smtClean="0">
                <a:solidFill>
                  <a:schemeClr val="tx1"/>
                </a:solidFill>
              </a:rPr>
              <a:t>Viceroy</a:t>
            </a:r>
            <a:r>
              <a:rPr lang="en-US" dirty="0" smtClean="0"/>
              <a:t>- official who rules in place of the king</a:t>
            </a:r>
          </a:p>
          <a:p>
            <a:pPr lvl="1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Cabildos</a:t>
            </a:r>
            <a:r>
              <a:rPr lang="en-US" dirty="0" smtClean="0"/>
              <a:t>- councils to govern towns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tx1"/>
                </a:solidFill>
              </a:rPr>
              <a:t>Mercantilism</a:t>
            </a:r>
            <a:r>
              <a:rPr lang="en-US" dirty="0" smtClean="0"/>
              <a:t>- economic strength (export over imports)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Treasures from the Americas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</a:t>
            </a:r>
          </a:p>
          <a:p>
            <a:r>
              <a:rPr lang="en-US" dirty="0" smtClean="0"/>
              <a:t>Silver</a:t>
            </a:r>
          </a:p>
          <a:p>
            <a:r>
              <a:rPr lang="en-US" dirty="0" smtClean="0"/>
              <a:t>Sugar cane</a:t>
            </a:r>
          </a:p>
          <a:p>
            <a:r>
              <a:rPr lang="en-US" dirty="0" smtClean="0"/>
              <a:t>Bananas</a:t>
            </a:r>
          </a:p>
          <a:p>
            <a:r>
              <a:rPr lang="en-US" dirty="0" smtClean="0"/>
              <a:t>Coffee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for labor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Europeans used Indians as </a:t>
            </a:r>
            <a:r>
              <a:rPr lang="en-US" dirty="0" smtClean="0"/>
              <a:t>slaves</a:t>
            </a:r>
          </a:p>
          <a:p>
            <a:pPr lvl="1"/>
            <a:r>
              <a:rPr lang="en-US" dirty="0" smtClean="0"/>
              <a:t>Most had died of disease, mistreatment</a:t>
            </a:r>
          </a:p>
          <a:p>
            <a:pPr lvl="1"/>
            <a:r>
              <a:rPr lang="en-US" dirty="0" smtClean="0"/>
              <a:t>Best land was taken by Europeans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Encomienda system- </a:t>
            </a:r>
            <a:r>
              <a:rPr lang="en-US" dirty="0" smtClean="0"/>
              <a:t>right to demand taxes or labor from the people living on the land</a:t>
            </a:r>
          </a:p>
          <a:p>
            <a:r>
              <a:rPr lang="en-US" dirty="0" smtClean="0"/>
              <a:t>Slavery was banned in 1542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Portuguese in Brazil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Slow to develop Brazil</a:t>
            </a:r>
          </a:p>
          <a:p>
            <a:r>
              <a:rPr lang="en-US" dirty="0" smtClean="0"/>
              <a:t>King divided the colony into 15 regions</a:t>
            </a:r>
          </a:p>
          <a:p>
            <a:r>
              <a:rPr lang="en-US" dirty="0" err="1" smtClean="0"/>
              <a:t>Donatario</a:t>
            </a:r>
            <a:r>
              <a:rPr lang="en-US" dirty="0" smtClean="0"/>
              <a:t>- landowners, lord of huge area</a:t>
            </a:r>
          </a:p>
          <a:p>
            <a:r>
              <a:rPr lang="en-US" dirty="0" smtClean="0"/>
              <a:t>Sugar- plantations grew from 5 to 350</a:t>
            </a:r>
          </a:p>
          <a:p>
            <a:pPr lvl="1"/>
            <a:r>
              <a:rPr lang="en-US" dirty="0" smtClean="0"/>
              <a:t>Gold and diamond</a:t>
            </a:r>
          </a:p>
          <a:p>
            <a:pPr lvl="1"/>
            <a:r>
              <a:rPr lang="en-US" dirty="0" smtClean="0"/>
              <a:t>Cotton and coffee</a:t>
            </a:r>
          </a:p>
          <a:p>
            <a:r>
              <a:rPr lang="en-US" dirty="0" smtClean="0"/>
              <a:t>Slavery- Indians, then Africans (nearly 40% of all African’s sent to the America’s went to Brazil, 3.5 million)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Columbian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exchange of people, goods and ideas</a:t>
            </a:r>
          </a:p>
          <a:p>
            <a:r>
              <a:rPr lang="en-US" dirty="0" smtClean="0"/>
              <a:t>Food-</a:t>
            </a:r>
          </a:p>
          <a:p>
            <a:pPr lvl="1"/>
            <a:r>
              <a:rPr lang="en-US" dirty="0" smtClean="0"/>
              <a:t>Corn, potatoes, squash, chocolate, peanuts, tomatoes, pineapples, papaya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People- </a:t>
            </a:r>
          </a:p>
          <a:p>
            <a:pPr lvl="1"/>
            <a:r>
              <a:rPr lang="en-US" dirty="0" smtClean="0"/>
              <a:t>Millions of people, new governments, religion, slaves</a:t>
            </a:r>
          </a:p>
          <a:p>
            <a:r>
              <a:rPr lang="en-US" dirty="0" smtClean="0"/>
              <a:t>Disease-</a:t>
            </a:r>
          </a:p>
          <a:p>
            <a:pPr lvl="1"/>
            <a:r>
              <a:rPr lang="en-US" dirty="0" smtClean="0"/>
              <a:t>Smallpox, measles, </a:t>
            </a:r>
            <a:r>
              <a:rPr lang="en-US" dirty="0" smtClean="0"/>
              <a:t>influenza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Rigid Class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Peninsulares</a:t>
            </a:r>
            <a:r>
              <a:rPr lang="en-US" dirty="0" smtClean="0"/>
              <a:t>- Spanish officials</a:t>
            </a:r>
          </a:p>
          <a:p>
            <a:endParaRPr lang="en-US" dirty="0" smtClean="0"/>
          </a:p>
          <a:p>
            <a:r>
              <a:rPr lang="en-US" dirty="0" smtClean="0"/>
              <a:t>Creoles- American born </a:t>
            </a:r>
            <a:r>
              <a:rPr lang="en-US" dirty="0" err="1" smtClean="0"/>
              <a:t>decendants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Mestizos</a:t>
            </a:r>
            <a:r>
              <a:rPr lang="en-US" dirty="0" smtClean="0"/>
              <a:t>- Mix of Indian &amp; European</a:t>
            </a:r>
          </a:p>
          <a:p>
            <a:endParaRPr lang="en-US" dirty="0" smtClean="0"/>
          </a:p>
          <a:p>
            <a:r>
              <a:rPr lang="en-US" dirty="0" smtClean="0"/>
              <a:t>Native Americans- original settlers</a:t>
            </a:r>
          </a:p>
          <a:p>
            <a:endParaRPr lang="en-US" dirty="0" smtClean="0"/>
          </a:p>
          <a:p>
            <a:r>
              <a:rPr lang="en-US" dirty="0" smtClean="0"/>
              <a:t>Blacks- slaves from Africa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life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Catholicism</a:t>
            </a:r>
          </a:p>
          <a:p>
            <a:pPr lvl="1"/>
            <a:r>
              <a:rPr lang="en-US" dirty="0" smtClean="0"/>
              <a:t>Played a major role in shaping colonial life</a:t>
            </a:r>
          </a:p>
          <a:p>
            <a:r>
              <a:rPr lang="en-US" dirty="0" smtClean="0"/>
              <a:t>Family life</a:t>
            </a:r>
          </a:p>
          <a:p>
            <a:pPr lvl="1"/>
            <a:r>
              <a:rPr lang="en-US" dirty="0" smtClean="0"/>
              <a:t>Extended family was important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Patriarchal</a:t>
            </a:r>
            <a:r>
              <a:rPr lang="en-US" dirty="0" smtClean="0"/>
              <a:t>- males most important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Hacienda</a:t>
            </a:r>
            <a:r>
              <a:rPr lang="en-US" dirty="0" smtClean="0"/>
              <a:t>- farm, ranch, plantation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Maroon colonies</a:t>
            </a:r>
            <a:r>
              <a:rPr lang="en-US" dirty="0" smtClean="0"/>
              <a:t>- villages built by escaped slaves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Peons</a:t>
            </a:r>
            <a:r>
              <a:rPr lang="en-US" dirty="0" smtClean="0"/>
              <a:t>- Indian or mestizos forced to work for someone to pay off their debt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</TotalTime>
  <Words>348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Heritage of Latin America</vt:lpstr>
      <vt:lpstr>Europeans Explore the Americas</vt:lpstr>
      <vt:lpstr>Claims </vt:lpstr>
      <vt:lpstr>Treasures from the Americas</vt:lpstr>
      <vt:lpstr>Search for labor </vt:lpstr>
      <vt:lpstr>Portuguese in Brazil </vt:lpstr>
      <vt:lpstr>Columbian Exchange</vt:lpstr>
      <vt:lpstr>Rigid Class system</vt:lpstr>
      <vt:lpstr>Patterns of life </vt:lpstr>
    </vt:vector>
  </TitlesOfParts>
  <Company>Elk Rapids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Heritage of Latin America</dc:title>
  <dc:creator>User</dc:creator>
  <cp:lastModifiedBy>User</cp:lastModifiedBy>
  <cp:revision>6</cp:revision>
  <dcterms:created xsi:type="dcterms:W3CDTF">2009-02-03T12:47:47Z</dcterms:created>
  <dcterms:modified xsi:type="dcterms:W3CDTF">2009-02-03T18:18:42Z</dcterms:modified>
</cp:coreProperties>
</file>