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D651CF-7F5F-4EBA-BDDC-B5219D3588AE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7CD1E-12D6-4710-981E-ED1423204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Russia &amp; Eastern Europe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the World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Russian rulers followed a course of expansionism in the 1500’s</a:t>
            </a:r>
          </a:p>
          <a:p>
            <a:pPr lvl="1"/>
            <a:r>
              <a:rPr lang="en-US" dirty="0" smtClean="0"/>
              <a:t>Fur trade</a:t>
            </a:r>
          </a:p>
          <a:p>
            <a:pPr lvl="1"/>
            <a:r>
              <a:rPr lang="en-US" dirty="0" smtClean="0"/>
              <a:t>Seaports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*By 1680’s Russia controlled all of Siberia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the last 1700s they joined Austria and Prussia in dividing Poland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1800s Russia expanded into Central Asia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Russia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 became a Multinational empire</a:t>
            </a:r>
          </a:p>
          <a:p>
            <a:r>
              <a:rPr lang="en-US" dirty="0" smtClean="0"/>
              <a:t>Continued conflict </a:t>
            </a:r>
          </a:p>
          <a:p>
            <a:r>
              <a:rPr lang="en-US" dirty="0" smtClean="0"/>
              <a:t>Tension, revolt and repression</a:t>
            </a:r>
          </a:p>
          <a:p>
            <a:r>
              <a:rPr lang="en-US" dirty="0" smtClean="0"/>
              <a:t>War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Serfs</a:t>
            </a:r>
            <a:r>
              <a:rPr lang="en-US" dirty="0" smtClean="0"/>
              <a:t>: Slaves that worked for owners, had no right to own their own property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Anti-Semitism</a:t>
            </a:r>
            <a:r>
              <a:rPr lang="en-US" dirty="0" smtClean="0"/>
              <a:t>: hatred towards Jews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Expansion: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growth slowed in 1800s</a:t>
            </a:r>
          </a:p>
          <a:p>
            <a:r>
              <a:rPr lang="en-US" dirty="0" smtClean="0"/>
              <a:t>Factory owners could not find enough workers because so many people were serfs.</a:t>
            </a:r>
          </a:p>
          <a:p>
            <a:r>
              <a:rPr lang="en-US" dirty="0" smtClean="0"/>
              <a:t>1861 the new czar, Alexander II emancipated the serfs, built schools, improved health care.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Reform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Peasants flocked to cities</a:t>
            </a:r>
          </a:p>
          <a:p>
            <a:r>
              <a:rPr lang="en-US" dirty="0" smtClean="0"/>
              <a:t>Middle class grew</a:t>
            </a:r>
          </a:p>
          <a:p>
            <a:r>
              <a:rPr lang="en-US" dirty="0" smtClean="0"/>
              <a:t>Population soared</a:t>
            </a:r>
          </a:p>
          <a:p>
            <a:r>
              <a:rPr lang="en-US" dirty="0" smtClean="0"/>
              <a:t>Poor factory conditions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Industrialization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 1860s Russia’s middle class wanted to overthrow the czar and establish socialism</a:t>
            </a:r>
          </a:p>
          <a:p>
            <a:r>
              <a:rPr lang="en-US" dirty="0" smtClean="0"/>
              <a:t>Support failed, they turned to terrorism</a:t>
            </a:r>
          </a:p>
          <a:p>
            <a:r>
              <a:rPr lang="en-US" dirty="0" smtClean="0"/>
              <a:t>They were successful, Alexander II was assassinated, Nicholas II became the new czar</a:t>
            </a:r>
          </a:p>
          <a:p>
            <a:r>
              <a:rPr lang="en-US" dirty="0" smtClean="0"/>
              <a:t>Marxism (society over individual)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Revolutionary Movements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after the Russo-Japanese war, which was a stunning defeat for Russia, Father </a:t>
            </a:r>
            <a:r>
              <a:rPr lang="en-US" dirty="0" err="1" smtClean="0"/>
              <a:t>Georgi</a:t>
            </a:r>
            <a:r>
              <a:rPr lang="en-US" dirty="0" smtClean="0"/>
              <a:t> </a:t>
            </a:r>
            <a:r>
              <a:rPr lang="en-US" dirty="0" err="1" smtClean="0"/>
              <a:t>Gapon</a:t>
            </a:r>
            <a:r>
              <a:rPr lang="en-US" dirty="0" smtClean="0"/>
              <a:t> planned a peaceful march to the czar’s palace. </a:t>
            </a:r>
          </a:p>
          <a:p>
            <a:r>
              <a:rPr lang="en-US" dirty="0" smtClean="0"/>
              <a:t>They wanted better working conditions and some political freedoms.</a:t>
            </a:r>
          </a:p>
          <a:p>
            <a:r>
              <a:rPr lang="en-US" dirty="0" smtClean="0"/>
              <a:t>Soldiers open fired killing 100 of the peaceful protesters</a:t>
            </a:r>
          </a:p>
          <a:p>
            <a:r>
              <a:rPr lang="en-US" dirty="0" smtClean="0"/>
              <a:t>Sunday, winter 1904</a:t>
            </a:r>
          </a:p>
          <a:p>
            <a:r>
              <a:rPr lang="en-US" dirty="0" smtClean="0"/>
              <a:t>This lead to the Revolution of 1905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Bloody Sunday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 of the Soviet Union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343</TotalTime>
  <Words>223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Russia &amp; Eastern Europe </vt:lpstr>
      <vt:lpstr>History of Russia</vt:lpstr>
      <vt:lpstr>Effects of Expansion:</vt:lpstr>
      <vt:lpstr>Limited Reform</vt:lpstr>
      <vt:lpstr>Effects of Industrialization</vt:lpstr>
      <vt:lpstr>Revolutionary Movements</vt:lpstr>
      <vt:lpstr>Bloody Sunday</vt:lpstr>
      <vt:lpstr>Collapse of the Soviet Union</vt:lpstr>
    </vt:vector>
  </TitlesOfParts>
  <Company>Elk Rapids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Russia &amp; Eastern Europe </dc:title>
  <dc:creator>User</dc:creator>
  <cp:lastModifiedBy>User</cp:lastModifiedBy>
  <cp:revision>18</cp:revision>
  <dcterms:created xsi:type="dcterms:W3CDTF">2009-01-23T13:04:13Z</dcterms:created>
  <dcterms:modified xsi:type="dcterms:W3CDTF">2012-04-03T11:34:55Z</dcterms:modified>
</cp:coreProperties>
</file>