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87561-B4C9-433C-BDEF-D3C4F86B8814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F6D1B-C438-44B6-89BC-48D9AA1CE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F6D1B-C438-44B6-89BC-48D9AA1CEF4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1DF3-2381-4BF3-A370-954EBD75E72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A4EC-4337-4DCF-B607-EF3B3DFF8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1DF3-2381-4BF3-A370-954EBD75E72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A4EC-4337-4DCF-B607-EF3B3DFF8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1DF3-2381-4BF3-A370-954EBD75E72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A4EC-4337-4DCF-B607-EF3B3DFF8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1DF3-2381-4BF3-A370-954EBD75E72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A4EC-4337-4DCF-B607-EF3B3DFF8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1DF3-2381-4BF3-A370-954EBD75E72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A4EC-4337-4DCF-B607-EF3B3DFF8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1DF3-2381-4BF3-A370-954EBD75E72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A4EC-4337-4DCF-B607-EF3B3DFF8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1DF3-2381-4BF3-A370-954EBD75E72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A4EC-4337-4DCF-B607-EF3B3DFF8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1DF3-2381-4BF3-A370-954EBD75E72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A4EC-4337-4DCF-B607-EF3B3DFF8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1DF3-2381-4BF3-A370-954EBD75E72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A4EC-4337-4DCF-B607-EF3B3DFF8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1DF3-2381-4BF3-A370-954EBD75E72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A4EC-4337-4DCF-B607-EF3B3DFF8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1DF3-2381-4BF3-A370-954EBD75E72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A4EC-4337-4DCF-B607-EF3B3DFF8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51DF3-2381-4BF3-A370-954EBD75E72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CA4EC-4337-4DCF-B607-EF3B3DFF8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Southeast </a:t>
            </a:r>
            <a:r>
              <a:rPr lang="en-US" dirty="0" smtClean="0"/>
              <a:t>Asia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Shape of the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Regions</a:t>
            </a:r>
          </a:p>
          <a:p>
            <a:pPr lvl="1"/>
            <a:r>
              <a:rPr lang="en-US" dirty="0" smtClean="0"/>
              <a:t>Mainland, is a peninsula dividing the Indian Ocean and Pacific Ocean</a:t>
            </a:r>
          </a:p>
          <a:p>
            <a:pPr lvl="1"/>
            <a:r>
              <a:rPr lang="en-US" dirty="0" smtClean="0"/>
              <a:t>Island Region, consisting of many </a:t>
            </a:r>
            <a:r>
              <a:rPr lang="en-US" b="1" dirty="0" smtClean="0"/>
              <a:t>archipelagos</a:t>
            </a:r>
          </a:p>
          <a:p>
            <a:pPr lvl="2"/>
            <a:r>
              <a:rPr lang="en-US" dirty="0" smtClean="0"/>
              <a:t>Philippines-7,000+ islands</a:t>
            </a:r>
          </a:p>
          <a:p>
            <a:pPr lvl="2"/>
            <a:r>
              <a:rPr lang="en-US" dirty="0" smtClean="0"/>
              <a:t>Indonesia- 13,000+ islands</a:t>
            </a:r>
          </a:p>
          <a:p>
            <a:pPr lvl="2"/>
            <a:r>
              <a:rPr lang="en-US" dirty="0" smtClean="0"/>
              <a:t>Ring of Fire- a line of volcanoes around the Pacific Ocean.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Southeast Asia lies in the </a:t>
            </a:r>
            <a:r>
              <a:rPr lang="en-US" b="1" dirty="0" smtClean="0"/>
              <a:t>tropics.</a:t>
            </a:r>
          </a:p>
          <a:p>
            <a:r>
              <a:rPr lang="en-US" dirty="0" smtClean="0"/>
              <a:t>June to September is monsoon season. </a:t>
            </a:r>
          </a:p>
          <a:p>
            <a:pPr lvl="1"/>
            <a:r>
              <a:rPr lang="en-US" dirty="0" smtClean="0"/>
              <a:t>Positive, rain and travel by sea</a:t>
            </a:r>
          </a:p>
          <a:p>
            <a:pPr lvl="1"/>
            <a:r>
              <a:rPr lang="en-US" dirty="0" smtClean="0"/>
              <a:t>Negative, destructive, flooding</a:t>
            </a:r>
          </a:p>
          <a:p>
            <a:pPr lvl="1">
              <a:buNone/>
            </a:pPr>
            <a:r>
              <a:rPr lang="en-US" dirty="0" smtClean="0"/>
              <a:t>Typhoons- tropical storms, strike with little warning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 Asia supplies about half of the world’s tin.</a:t>
            </a:r>
          </a:p>
          <a:p>
            <a:r>
              <a:rPr lang="en-US" dirty="0" smtClean="0"/>
              <a:t>Aluminum and nickel</a:t>
            </a:r>
          </a:p>
          <a:p>
            <a:r>
              <a:rPr lang="en-US" dirty="0" smtClean="0"/>
              <a:t>Indonesia and Brunei- oil and natural gas</a:t>
            </a:r>
          </a:p>
          <a:p>
            <a:r>
              <a:rPr lang="en-US" dirty="0" smtClean="0"/>
              <a:t>Coffee, tea, rubber, coconuts, lumber and spices.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Ethnic and cultural</a:t>
            </a:r>
          </a:p>
          <a:p>
            <a:r>
              <a:rPr lang="en-US" dirty="0" smtClean="0"/>
              <a:t>Mountains cause division</a:t>
            </a:r>
          </a:p>
          <a:p>
            <a:r>
              <a:rPr lang="en-US" dirty="0" smtClean="0"/>
              <a:t>Majority controls rivers and government</a:t>
            </a:r>
          </a:p>
          <a:p>
            <a:r>
              <a:rPr lang="en-US" dirty="0" smtClean="0"/>
              <a:t>Lowlands v. Highlands</a:t>
            </a:r>
          </a:p>
          <a:p>
            <a:r>
              <a:rPr lang="en-US" dirty="0" smtClean="0"/>
              <a:t>Immigrants from China (cultural diffusion)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Animism is belief that spirits live in the natural world. </a:t>
            </a:r>
          </a:p>
          <a:p>
            <a:r>
              <a:rPr lang="en-US" dirty="0" smtClean="0"/>
              <a:t>Hinduism is the earliest world religion in SE Asia. </a:t>
            </a:r>
          </a:p>
          <a:p>
            <a:pPr lvl="1"/>
            <a:r>
              <a:rPr lang="en-US" dirty="0" smtClean="0"/>
              <a:t>Many blend </a:t>
            </a:r>
            <a:r>
              <a:rPr lang="en-US" smtClean="0"/>
              <a:t>Hindu gods </a:t>
            </a:r>
            <a:r>
              <a:rPr lang="en-US" dirty="0" smtClean="0"/>
              <a:t>with their own spirits</a:t>
            </a:r>
          </a:p>
          <a:p>
            <a:pPr lvl="1"/>
            <a:r>
              <a:rPr lang="en-US" dirty="0" smtClean="0"/>
              <a:t>They accept reincarnation, but reject the caste system</a:t>
            </a:r>
          </a:p>
          <a:p>
            <a:r>
              <a:rPr lang="en-US" dirty="0" smtClean="0"/>
              <a:t>Buddhism has the most influence today</a:t>
            </a:r>
          </a:p>
          <a:p>
            <a:pPr lvl="1"/>
            <a:r>
              <a:rPr lang="en-US" dirty="0" smtClean="0"/>
              <a:t>Nirvana can be reached by men</a:t>
            </a:r>
          </a:p>
          <a:p>
            <a:pPr lvl="1"/>
            <a:r>
              <a:rPr lang="en-US" dirty="0" smtClean="0"/>
              <a:t>Also blends with animism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 and Christianity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900, Arab traders brought Islam to the Malay Peninsula</a:t>
            </a:r>
          </a:p>
          <a:p>
            <a:r>
              <a:rPr lang="en-US" dirty="0" smtClean="0"/>
              <a:t>Today Islam is the official religion of Malaysia and Indonesia. </a:t>
            </a:r>
          </a:p>
          <a:p>
            <a:pPr lvl="1"/>
            <a:r>
              <a:rPr lang="en-US" dirty="0" smtClean="0"/>
              <a:t>Koran,  Pilgrimage to Mecca, 5 pillars</a:t>
            </a:r>
          </a:p>
          <a:p>
            <a:r>
              <a:rPr lang="en-US" dirty="0" smtClean="0"/>
              <a:t>1500, Spain conquered the Philippines</a:t>
            </a:r>
          </a:p>
          <a:p>
            <a:pPr lvl="1"/>
            <a:r>
              <a:rPr lang="en-US" dirty="0" smtClean="0"/>
              <a:t>Christian missionaries, Roman Catholic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Village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people still in Southeast Asia live in villages.</a:t>
            </a:r>
          </a:p>
          <a:p>
            <a:r>
              <a:rPr lang="en-US" dirty="0" smtClean="0"/>
              <a:t>Cities are growing and farmers buy many tools and clothing versus making them</a:t>
            </a:r>
          </a:p>
          <a:p>
            <a:r>
              <a:rPr lang="en-US" dirty="0" smtClean="0"/>
              <a:t>Many in the villages are buying televisions and building their homes from wood and cement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are nuclear families, but some took Chinese tradition and live with extended families</a:t>
            </a:r>
          </a:p>
          <a:p>
            <a:r>
              <a:rPr lang="en-US" dirty="0" smtClean="0"/>
              <a:t>Most countries have equal rights for women.</a:t>
            </a:r>
          </a:p>
          <a:p>
            <a:r>
              <a:rPr lang="en-US" dirty="0" smtClean="0"/>
              <a:t>Most children go to elementary school, many are now completing high school</a:t>
            </a:r>
          </a:p>
          <a:p>
            <a:r>
              <a:rPr lang="en-US" dirty="0" smtClean="0"/>
              <a:t>Buddhist and Muslim schools are prevalent and have mostly boys attend.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334</Words>
  <Application>Microsoft Office PowerPoint</Application>
  <PresentationFormat>On-screen Show (4:3)</PresentationFormat>
  <Paragraphs>52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Southeast Asia </vt:lpstr>
      <vt:lpstr>The Shape of the Land</vt:lpstr>
      <vt:lpstr>Climates</vt:lpstr>
      <vt:lpstr>Natural Resources</vt:lpstr>
      <vt:lpstr>Diversity</vt:lpstr>
      <vt:lpstr>Patterns of Life</vt:lpstr>
      <vt:lpstr>Islam and Christianity</vt:lpstr>
      <vt:lpstr>Village Life</vt:lpstr>
      <vt:lpstr>Family Life</vt:lpstr>
    </vt:vector>
  </TitlesOfParts>
  <Company>Elk Rapids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19</cp:revision>
  <dcterms:created xsi:type="dcterms:W3CDTF">2010-03-12T13:20:12Z</dcterms:created>
  <dcterms:modified xsi:type="dcterms:W3CDTF">2011-03-15T11:55:04Z</dcterms:modified>
</cp:coreProperties>
</file>