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4660"/>
  </p:normalViewPr>
  <p:slideViewPr>
    <p:cSldViewPr>
      <p:cViewPr varScale="1">
        <p:scale>
          <a:sx n="65" d="100"/>
          <a:sy n="65" d="100"/>
        </p:scale>
        <p:origin x="-11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53A8DD-D465-4DF8-ADF6-1836EF5FC2CA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49B270-7B41-4198-9D39-CB8C8329C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3A8DD-D465-4DF8-ADF6-1836EF5FC2CA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9B270-7B41-4198-9D39-CB8C8329C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3A8DD-D465-4DF8-ADF6-1836EF5FC2CA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9B270-7B41-4198-9D39-CB8C8329C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3A8DD-D465-4DF8-ADF6-1836EF5FC2CA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9B270-7B41-4198-9D39-CB8C8329C9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3A8DD-D465-4DF8-ADF6-1836EF5FC2CA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9B270-7B41-4198-9D39-CB8C8329C9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3A8DD-D465-4DF8-ADF6-1836EF5FC2CA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9B270-7B41-4198-9D39-CB8C8329C9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3A8DD-D465-4DF8-ADF6-1836EF5FC2CA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9B270-7B41-4198-9D39-CB8C8329C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3A8DD-D465-4DF8-ADF6-1836EF5FC2CA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9B270-7B41-4198-9D39-CB8C8329C9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53A8DD-D465-4DF8-ADF6-1836EF5FC2CA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9B270-7B41-4198-9D39-CB8C8329C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953A8DD-D465-4DF8-ADF6-1836EF5FC2CA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49B270-7B41-4198-9D39-CB8C8329C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53A8DD-D465-4DF8-ADF6-1836EF5FC2CA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49B270-7B41-4198-9D39-CB8C8329C9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953A8DD-D465-4DF8-ADF6-1836EF5FC2CA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049B270-7B41-4198-9D39-CB8C8329C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Southeast Asia in Transition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Viet Cong (new nationalist group in the south) spread south so US sent troops.</a:t>
            </a:r>
          </a:p>
          <a:p>
            <a:r>
              <a:rPr lang="en-US" dirty="0" smtClean="0"/>
              <a:t>Ho Chi Minh sent more troops south, their routes were called the “Ho Chi Minh Trail”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American Involvement after French defeat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 claimed they were attacked in the Gulf of Tonkin near North Vietnam. In response Congress passed the Gulf of Tonkin Resolution- to send more troops and begin bombing North Vietnam. </a:t>
            </a:r>
          </a:p>
          <a:p>
            <a:r>
              <a:rPr lang="en-US" dirty="0" smtClean="0"/>
              <a:t>By 1970s Vietnam had been at war for more than 30 years. </a:t>
            </a:r>
            <a:endParaRPr lang="en-US" dirty="0" smtClean="0"/>
          </a:p>
          <a:p>
            <a:r>
              <a:rPr lang="en-US" dirty="0" smtClean="0"/>
              <a:t>The US dropped out in 1975 and put a trade ban on Vietnam. It was just lifted in 1994.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Gulf of Tonkin Resolution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Khmer Rouge </a:t>
            </a:r>
            <a:r>
              <a:rPr lang="en-US" dirty="0" smtClean="0"/>
              <a:t>swept to power in Cambodia.</a:t>
            </a:r>
          </a:p>
          <a:p>
            <a:r>
              <a:rPr lang="en-US" dirty="0" err="1" smtClean="0"/>
              <a:t>Pol</a:t>
            </a:r>
            <a:r>
              <a:rPr lang="en-US" dirty="0" smtClean="0"/>
              <a:t> Pot, the leader, renamed the country Kampuchea. </a:t>
            </a:r>
          </a:p>
          <a:p>
            <a:r>
              <a:rPr lang="en-US" dirty="0" smtClean="0"/>
              <a:t>He set out to genocide all that were disloyal and all of foreign influence</a:t>
            </a:r>
          </a:p>
          <a:p>
            <a:r>
              <a:rPr lang="en-US" dirty="0" smtClean="0"/>
              <a:t>1979 Vietnamese forces invaded Cambodia and overthrew </a:t>
            </a:r>
            <a:r>
              <a:rPr lang="en-US" dirty="0" err="1" smtClean="0"/>
              <a:t>Pol</a:t>
            </a:r>
            <a:r>
              <a:rPr lang="en-US" dirty="0" smtClean="0"/>
              <a:t> Pot. </a:t>
            </a:r>
          </a:p>
          <a:p>
            <a:r>
              <a:rPr lang="en-US" dirty="0" smtClean="0"/>
              <a:t>1991 UN negotiated a peace settlement and elections were held.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Khmer Rouge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1498- Christopher Columbus and Vasco </a:t>
            </a:r>
            <a:r>
              <a:rPr lang="en-US" dirty="0" err="1" smtClean="0"/>
              <a:t>Da</a:t>
            </a:r>
            <a:r>
              <a:rPr lang="en-US" dirty="0" smtClean="0"/>
              <a:t> Gama were sent to search for the “Spice Islands”</a:t>
            </a:r>
          </a:p>
          <a:p>
            <a:r>
              <a:rPr lang="en-US" dirty="0" smtClean="0"/>
              <a:t>Portuguese captured Malacca in 1511</a:t>
            </a:r>
          </a:p>
          <a:p>
            <a:r>
              <a:rPr lang="en-US" dirty="0" smtClean="0"/>
              <a:t>1596 Dutch pushed through to Indonesia, set up plantations for cash crops. For 200 years Dutch were the main European traders.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Influence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1700’s and 1800’s many changes in Europe affected events in Southeast Asia</a:t>
            </a:r>
          </a:p>
          <a:p>
            <a:pPr lvl="1"/>
            <a:r>
              <a:rPr lang="en-US" dirty="0" smtClean="0"/>
              <a:t>1. Europeans acquired a taste for products</a:t>
            </a:r>
          </a:p>
          <a:p>
            <a:pPr lvl="1"/>
            <a:r>
              <a:rPr lang="en-US" dirty="0" smtClean="0"/>
              <a:t>2. The population of Europe grew</a:t>
            </a:r>
          </a:p>
          <a:p>
            <a:pPr lvl="1"/>
            <a:r>
              <a:rPr lang="en-US" dirty="0" smtClean="0"/>
              <a:t>3. The Industrial Revolution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Power Grows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Dutch in Indonesia controlled Java</a:t>
            </a:r>
          </a:p>
          <a:p>
            <a:r>
              <a:rPr lang="en-US" dirty="0" smtClean="0"/>
              <a:t>British controlled shipping in the Malay Peninsula (took Malacca from Dutch). They took Burma as well</a:t>
            </a:r>
          </a:p>
          <a:p>
            <a:r>
              <a:rPr lang="en-US" dirty="0" smtClean="0"/>
              <a:t>France took over Vietnam renamed “French Indochina” (Vietnam, Cambodia, Laos)</a:t>
            </a:r>
          </a:p>
          <a:p>
            <a:pPr lvl="1"/>
            <a:r>
              <a:rPr lang="en-US" dirty="0" smtClean="0"/>
              <a:t>Missionaries were executed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Scramble for Colonies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Thailand lay between British controlled Burma and French controlled Indochina. </a:t>
            </a:r>
          </a:p>
          <a:p>
            <a:r>
              <a:rPr lang="en-US" dirty="0" smtClean="0"/>
              <a:t>King </a:t>
            </a:r>
            <a:r>
              <a:rPr lang="en-US" dirty="0" err="1" smtClean="0"/>
              <a:t>Mongkut</a:t>
            </a:r>
            <a:r>
              <a:rPr lang="en-US" dirty="0" smtClean="0"/>
              <a:t>- signed a treaty to remain free, yet help to keep the peace between the European countries.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Thailand/Siam “escape”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Ferdinand Magellan claimed the Philippines for Spain in 1521. </a:t>
            </a:r>
          </a:p>
          <a:p>
            <a:r>
              <a:rPr lang="en-US" dirty="0" smtClean="0"/>
              <a:t>An </a:t>
            </a:r>
            <a:r>
              <a:rPr lang="en-US" dirty="0" err="1" smtClean="0"/>
              <a:t>Encomienda</a:t>
            </a:r>
            <a:r>
              <a:rPr lang="en-US" dirty="0" smtClean="0"/>
              <a:t> was set up. Demanded taxes or labor.</a:t>
            </a:r>
          </a:p>
          <a:p>
            <a:r>
              <a:rPr lang="en-US" dirty="0" smtClean="0"/>
              <a:t>Christianity was spread</a:t>
            </a:r>
          </a:p>
          <a:p>
            <a:r>
              <a:rPr lang="en-US" dirty="0" smtClean="0"/>
              <a:t>1898- Philippines was placed under American control</a:t>
            </a:r>
          </a:p>
          <a:p>
            <a:r>
              <a:rPr lang="en-US" dirty="0" smtClean="0"/>
              <a:t>Freed 1946, July 4th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Philippines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War in Southeast Asia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WWI Vietnamese nationalists wanted change, France responded with force.</a:t>
            </a:r>
          </a:p>
          <a:p>
            <a:r>
              <a:rPr lang="en-US" dirty="0" smtClean="0"/>
              <a:t>Ho Chi Minh was the leader of the independence movement in Vietnam. </a:t>
            </a:r>
          </a:p>
          <a:p>
            <a:r>
              <a:rPr lang="en-US" dirty="0" smtClean="0"/>
              <a:t>Viet Minh was formed- nationalists used guerrilla warfare against the Japanese when they invaded in WWII.</a:t>
            </a:r>
          </a:p>
          <a:p>
            <a:r>
              <a:rPr lang="en-US" dirty="0" smtClean="0"/>
              <a:t>In 1946 France continued to fight for Indochina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Struggle Against France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Soviet Union and China supported Ho Chi Minh</a:t>
            </a:r>
          </a:p>
          <a:p>
            <a:r>
              <a:rPr lang="en-US" dirty="0" smtClean="0"/>
              <a:t>US supported French (avoid domino theory)</a:t>
            </a:r>
          </a:p>
          <a:p>
            <a:r>
              <a:rPr lang="en-US" dirty="0" smtClean="0"/>
              <a:t>1954- Viet Minh forced French army to surrender and they withdrew forces</a:t>
            </a:r>
          </a:p>
          <a:p>
            <a:r>
              <a:rPr lang="en-US" dirty="0" smtClean="0"/>
              <a:t>The Geneva agreement temporarily divided Vietnam at the 17th parallel. the communists controlled the North and non-communist ruled the South </a:t>
            </a:r>
          </a:p>
          <a:p>
            <a:r>
              <a:rPr lang="en-US" dirty="0" smtClean="0"/>
              <a:t>Ngo </a:t>
            </a:r>
            <a:r>
              <a:rPr lang="en-US" dirty="0" err="1" smtClean="0"/>
              <a:t>Dinh</a:t>
            </a:r>
            <a:r>
              <a:rPr lang="en-US" dirty="0" smtClean="0"/>
              <a:t> Diem- S. Vietnam leader was assassinated in 1963.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 War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133</TotalTime>
  <Words>496</Words>
  <Application>Microsoft Office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Southeast Asia in Transition</vt:lpstr>
      <vt:lpstr>European Influence</vt:lpstr>
      <vt:lpstr>European Power Grows</vt:lpstr>
      <vt:lpstr>Scramble for Colonies</vt:lpstr>
      <vt:lpstr>Thailand/Siam “escape”</vt:lpstr>
      <vt:lpstr>Philippines</vt:lpstr>
      <vt:lpstr>War in Southeast Asia</vt:lpstr>
      <vt:lpstr>Struggle Against France</vt:lpstr>
      <vt:lpstr>Cold War</vt:lpstr>
      <vt:lpstr>American Involvement after French defeat</vt:lpstr>
      <vt:lpstr>Gulf of Tonkin Resolution</vt:lpstr>
      <vt:lpstr>Khmer Rouge </vt:lpstr>
    </vt:vector>
  </TitlesOfParts>
  <Company>Elk Rapids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Southeast Asia in Transition</dc:title>
  <dc:creator>User</dc:creator>
  <cp:lastModifiedBy>User</cp:lastModifiedBy>
  <cp:revision>13</cp:revision>
  <dcterms:created xsi:type="dcterms:W3CDTF">2010-03-16T12:10:41Z</dcterms:created>
  <dcterms:modified xsi:type="dcterms:W3CDTF">2010-03-18T13:51:21Z</dcterms:modified>
</cp:coreProperties>
</file>